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9" r:id="rId8"/>
    <p:sldId id="267" r:id="rId9"/>
    <p:sldId id="266" r:id="rId10"/>
  </p:sldIdLst>
  <p:sldSz cx="18288000" cy="10287000"/>
  <p:notesSz cx="6858000" cy="9144000"/>
  <p:embeddedFontLst>
    <p:embeddedFont>
      <p:font typeface="Open Sans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37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image" Target="../media/image32.sv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png"/><Relationship Id="rId2" Type="http://schemas.openxmlformats.org/officeDocument/2006/relationships/image" Target="../media/image30.png"/><Relationship Id="rId16" Type="http://schemas.openxmlformats.org/officeDocument/2006/relationships/image" Target="../media/image43.jpe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5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28930" y="0"/>
            <a:ext cx="1275907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41281" r="41281"/>
          <a:stretch>
            <a:fillRect/>
          </a:stretch>
        </p:blipFill>
        <p:spPr>
          <a:xfrm rot="1779766" flipH="1">
            <a:off x="4805737" y="4897927"/>
            <a:ext cx="2028918" cy="2028918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1383971">
            <a:off x="992153" y="4986235"/>
            <a:ext cx="13652843" cy="11823362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7635" y="655455"/>
            <a:ext cx="4767369" cy="548761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80730" y="9260353"/>
            <a:ext cx="929640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9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истрибьютор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медицинского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r="27468" b="29125"/>
          <a:stretch/>
        </p:blipFill>
        <p:spPr>
          <a:xfrm>
            <a:off x="3352800" y="1257300"/>
            <a:ext cx="14935200" cy="9029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9B7E66-8F67-4411-A1F9-168D8F613FEE}"/>
              </a:ext>
            </a:extLst>
          </p:cNvPr>
          <p:cNvSpPr txBox="1"/>
          <p:nvPr/>
        </p:nvSpPr>
        <p:spPr>
          <a:xfrm>
            <a:off x="983226" y="952500"/>
            <a:ext cx="98371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Medical Club </a:t>
            </a:r>
            <a:r>
              <a:rPr lang="ru-RU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мультибрендовая</a:t>
            </a:r>
            <a:r>
              <a:rPr lang="ru-RU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компания по оснащению медицинских учреждений. </a:t>
            </a:r>
          </a:p>
          <a:p>
            <a:r>
              <a:rPr lang="ru-RU" sz="3600" b="1" dirty="0" smtClean="0"/>
              <a:t>Наша миссия - быть </a:t>
            </a:r>
            <a:r>
              <a:rPr lang="ru-RU" sz="3600" b="1" dirty="0"/>
              <a:t>надежным помощником и партнером медицинских учреждений в комплектации современным оборудованием</a:t>
            </a:r>
            <a:endParaRPr lang="ru-RU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D96218-0AA7-45CC-9D75-1D2EF4A40A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456248" y="9445515"/>
            <a:ext cx="640130" cy="6005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75" r="875" b="1688"/>
          <a:stretch>
            <a:fillRect/>
          </a:stretch>
        </p:blipFill>
        <p:spPr>
          <a:xfrm>
            <a:off x="1028700" y="1146225"/>
            <a:ext cx="3487007" cy="19626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897" t="1733" r="897"/>
          <a:stretch>
            <a:fillRect/>
          </a:stretch>
        </p:blipFill>
        <p:spPr>
          <a:xfrm>
            <a:off x="5264733" y="1202410"/>
            <a:ext cx="3487007" cy="1962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926" t="3201" r="2926" b="2590"/>
          <a:stretch>
            <a:fillRect/>
          </a:stretch>
        </p:blipFill>
        <p:spPr>
          <a:xfrm>
            <a:off x="13790930" y="1146225"/>
            <a:ext cx="3481697" cy="19596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3083" t="1510" b="1510"/>
          <a:stretch>
            <a:fillRect/>
          </a:stretch>
        </p:blipFill>
        <p:spPr>
          <a:xfrm>
            <a:off x="5264733" y="4162157"/>
            <a:ext cx="3487007" cy="19626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b="2155"/>
          <a:stretch>
            <a:fillRect/>
          </a:stretch>
        </p:blipFill>
        <p:spPr>
          <a:xfrm>
            <a:off x="1028700" y="7235275"/>
            <a:ext cx="3487007" cy="19191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t="858" b="858"/>
          <a:stretch>
            <a:fillRect/>
          </a:stretch>
        </p:blipFill>
        <p:spPr>
          <a:xfrm>
            <a:off x="5264733" y="7235275"/>
            <a:ext cx="3487007" cy="19277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b="2235"/>
          <a:stretch>
            <a:fillRect/>
          </a:stretch>
        </p:blipFill>
        <p:spPr>
          <a:xfrm>
            <a:off x="9530133" y="7235275"/>
            <a:ext cx="3487007" cy="19191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772293" y="4162157"/>
            <a:ext cx="3487007" cy="19614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530133" y="4162157"/>
            <a:ext cx="3487007" cy="1962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530133" y="1146225"/>
            <a:ext cx="3487007" cy="19596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28700" y="4162157"/>
            <a:ext cx="3487483" cy="1962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 b="2185"/>
          <a:stretch>
            <a:fillRect/>
          </a:stretch>
        </p:blipFill>
        <p:spPr>
          <a:xfrm>
            <a:off x="13790930" y="7235275"/>
            <a:ext cx="3487007" cy="19191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7456248" y="9445515"/>
            <a:ext cx="640130" cy="60053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760693" y="3138427"/>
            <a:ext cx="2023021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Акушерство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 и гинекология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27521" y="3138427"/>
            <a:ext cx="2161431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Анестезиология 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и реанимация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719566" y="3138427"/>
            <a:ext cx="1592461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Гибкая 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эндоскопия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77403" y="6130982"/>
            <a:ext cx="1661666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Жесткая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 эндоскопия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583595" y="6316719"/>
            <a:ext cx="189636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Косметология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70766" y="9302079"/>
            <a:ext cx="18033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Лаборатория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42054" y="9116342"/>
            <a:ext cx="193236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Лучевая 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диагностика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719566" y="9302079"/>
            <a:ext cx="163666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Неврология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734432" y="9302079"/>
            <a:ext cx="107840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Open Sans"/>
              </a:rPr>
              <a:t>Мебель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55888" y="6290049"/>
            <a:ext cx="183549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Open Sans"/>
              </a:rPr>
              <a:t>Инструменты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615518" y="3165097"/>
            <a:ext cx="131623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ВРТ (ЭКО)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05069" y="6290049"/>
            <a:ext cx="153426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Open Sans"/>
              </a:rPr>
              <a:t>Гистология 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xmlns="" id="{8F476179-394C-44D2-9E92-4EE601550986}"/>
              </a:ext>
            </a:extLst>
          </p:cNvPr>
          <p:cNvSpPr txBox="1"/>
          <p:nvPr/>
        </p:nvSpPr>
        <p:spPr>
          <a:xfrm>
            <a:off x="1453540" y="442948"/>
            <a:ext cx="15380919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4"/>
              </a:lnSpc>
            </a:pPr>
            <a: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подберем и поставим вам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направлениям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>
            <a:off x="1028700" y="1146225"/>
            <a:ext cx="3487007" cy="19626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64733" y="1146225"/>
            <a:ext cx="3489221" cy="19626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985" r="4043" b="7971"/>
          <a:stretch>
            <a:fillRect/>
          </a:stretch>
        </p:blipFill>
        <p:spPr>
          <a:xfrm>
            <a:off x="9530133" y="1146225"/>
            <a:ext cx="3487007" cy="19626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360" t="4646" r="2346"/>
          <a:stretch>
            <a:fillRect/>
          </a:stretch>
        </p:blipFill>
        <p:spPr>
          <a:xfrm>
            <a:off x="1028700" y="4162157"/>
            <a:ext cx="3487007" cy="19626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1199" t="568" b="568"/>
          <a:stretch>
            <a:fillRect/>
          </a:stretch>
        </p:blipFill>
        <p:spPr>
          <a:xfrm>
            <a:off x="5264733" y="4162157"/>
            <a:ext cx="3489221" cy="19626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111" t="845" r="760" b="37"/>
          <a:stretch>
            <a:fillRect/>
          </a:stretch>
        </p:blipFill>
        <p:spPr>
          <a:xfrm>
            <a:off x="9530133" y="4162906"/>
            <a:ext cx="3487007" cy="19619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653" b="1501"/>
          <a:stretch>
            <a:fillRect/>
          </a:stretch>
        </p:blipFill>
        <p:spPr>
          <a:xfrm>
            <a:off x="5264733" y="7235275"/>
            <a:ext cx="3487007" cy="19191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l="990" r="990" b="4093"/>
          <a:stretch>
            <a:fillRect/>
          </a:stretch>
        </p:blipFill>
        <p:spPr>
          <a:xfrm>
            <a:off x="1028700" y="7235275"/>
            <a:ext cx="3487007" cy="19191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b="2155"/>
          <a:stretch>
            <a:fillRect/>
          </a:stretch>
        </p:blipFill>
        <p:spPr>
          <a:xfrm>
            <a:off x="13772293" y="7235275"/>
            <a:ext cx="3487007" cy="1919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 l="138" t="1101" b="1101"/>
          <a:stretch>
            <a:fillRect/>
          </a:stretch>
        </p:blipFill>
        <p:spPr>
          <a:xfrm>
            <a:off x="9530133" y="7235275"/>
            <a:ext cx="3487007" cy="191916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 l="47" t="2175" r="2189"/>
          <a:stretch>
            <a:fillRect/>
          </a:stretch>
        </p:blipFill>
        <p:spPr>
          <a:xfrm>
            <a:off x="13772293" y="4162157"/>
            <a:ext cx="3487007" cy="1962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3772293" y="1134893"/>
            <a:ext cx="3487007" cy="19632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7456248" y="9445515"/>
            <a:ext cx="640130" cy="60053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180159" y="6086743"/>
            <a:ext cx="207451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Ультразвуковая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 диагностика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16355" y="3246322"/>
            <a:ext cx="191169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Неонаталогия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17007" y="3246322"/>
            <a:ext cx="238467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Отоларингология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41240" y="3246322"/>
            <a:ext cx="215235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Офтальмология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75000" y="9302079"/>
            <a:ext cx="128483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Хирургия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52507" y="6086743"/>
            <a:ext cx="2039392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Стерилизация 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и дезинфекция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60490" y="6272481"/>
            <a:ext cx="189770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Стоматология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49965" y="9116342"/>
            <a:ext cx="224447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Физиотерапия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 и реабилитация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51321" y="9116342"/>
            <a:ext cx="2313831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Функциональная 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диагностика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863706" y="6272481"/>
            <a:ext cx="1304181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Урология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728421" y="9116342"/>
            <a:ext cx="157475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Экстренная 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медицина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637339" y="3246322"/>
            <a:ext cx="175691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Проктология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0" y="7290439"/>
            <a:ext cx="2996561" cy="2996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163" r="2163"/>
          <a:stretch>
            <a:fillRect/>
          </a:stretch>
        </p:blipFill>
        <p:spPr>
          <a:xfrm>
            <a:off x="6154301" y="5850058"/>
            <a:ext cx="2533316" cy="12362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5295" y="6190685"/>
            <a:ext cx="3047907" cy="5549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59328" y="6004793"/>
            <a:ext cx="2224216" cy="9267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14402" t="25095" r="16615" b="28764"/>
          <a:stretch>
            <a:fillRect/>
          </a:stretch>
        </p:blipFill>
        <p:spPr>
          <a:xfrm>
            <a:off x="10021006" y="4063594"/>
            <a:ext cx="2700859" cy="10940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l="69" r="69"/>
          <a:stretch>
            <a:fillRect/>
          </a:stretch>
        </p:blipFill>
        <p:spPr>
          <a:xfrm>
            <a:off x="13376340" y="2113476"/>
            <a:ext cx="2971553" cy="11134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l="6196" t="40718" r="6521" b="40553"/>
          <a:stretch>
            <a:fillRect/>
          </a:stretch>
        </p:blipFill>
        <p:spPr>
          <a:xfrm>
            <a:off x="5697918" y="4240916"/>
            <a:ext cx="3446082" cy="73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 l="2795" t="10559" r="2276" b="10559"/>
          <a:stretch>
            <a:fillRect/>
          </a:stretch>
        </p:blipFill>
        <p:spPr>
          <a:xfrm>
            <a:off x="9954443" y="2492138"/>
            <a:ext cx="2833985" cy="543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 l="5155" t="19483" r="7183" b="19483"/>
          <a:stretch>
            <a:fillRect/>
          </a:stretch>
        </p:blipFill>
        <p:spPr>
          <a:xfrm>
            <a:off x="1675295" y="4294090"/>
            <a:ext cx="3047907" cy="6330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 l="6970" t="15217" r="6223" b="33263"/>
          <a:stretch>
            <a:fillRect/>
          </a:stretch>
        </p:blipFill>
        <p:spPr>
          <a:xfrm>
            <a:off x="5754364" y="8038866"/>
            <a:ext cx="3389636" cy="63872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 t="35861" b="41269"/>
          <a:stretch>
            <a:fillRect/>
          </a:stretch>
        </p:blipFill>
        <p:spPr>
          <a:xfrm>
            <a:off x="13594494" y="4229057"/>
            <a:ext cx="2758568" cy="6308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 l="5248" t="27434" r="4199" b="27377"/>
          <a:stretch>
            <a:fillRect/>
          </a:stretch>
        </p:blipFill>
        <p:spPr>
          <a:xfrm>
            <a:off x="1675295" y="2113476"/>
            <a:ext cx="3908027" cy="12188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3627308" y="6004793"/>
            <a:ext cx="2725754" cy="92675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675295" y="8038866"/>
            <a:ext cx="3553997" cy="55309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rcRect l="17263" t="19023" r="17227" b="19741"/>
          <a:stretch>
            <a:fillRect/>
          </a:stretch>
        </p:blipFill>
        <p:spPr>
          <a:xfrm>
            <a:off x="10097917" y="7909997"/>
            <a:ext cx="2547038" cy="9821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rcRect l="4655" t="33984" r="6467" b="37534"/>
          <a:stretch>
            <a:fillRect/>
          </a:stretch>
        </p:blipFill>
        <p:spPr>
          <a:xfrm>
            <a:off x="13376340" y="7936979"/>
            <a:ext cx="2976723" cy="9551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7456248" y="9445515"/>
            <a:ext cx="640130" cy="600534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685800" y="351205"/>
            <a:ext cx="16154400" cy="1496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нестабильности мы привозим оборудование зарубежных производителей, увеличили долю российских производителей</a:t>
            </a:r>
            <a:r>
              <a:rPr lang="ru-RU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17" y="2059963"/>
            <a:ext cx="3827083" cy="140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86671" y="9445515"/>
            <a:ext cx="640130" cy="60053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82014" y="351205"/>
            <a:ext cx="13323971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</a:t>
            </a:r>
            <a:r>
              <a:rPr lang="en-US" sz="5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en-US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0550" y="2760450"/>
            <a:ext cx="5867399" cy="1308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43"/>
              </a:lnSpc>
            </a:pP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нашли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цену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постараемся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предложить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выгодные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endParaRPr lang="en-US" sz="253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99830" y="2767691"/>
            <a:ext cx="4591665" cy="855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43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комфортные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удобные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60550" y="7994022"/>
            <a:ext cx="5984749" cy="859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43"/>
              </a:lnSpc>
            </a:pP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Гарантируем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оперативную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доставку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любую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точку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</a:t>
            </a:r>
            <a:endParaRPr lang="en-US" sz="253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26137" y="5377236"/>
            <a:ext cx="5321187" cy="1308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43"/>
              </a:lnSpc>
            </a:pP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Гарантийное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постгарантийное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Срочный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эксплуатацию</a:t>
            </a:r>
            <a:r>
              <a:rPr lang="en-US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53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endParaRPr lang="en-US" sz="253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099830" y="5269298"/>
            <a:ext cx="3693865" cy="859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43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каталоге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9 000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позиций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4" name="Picture 3" descr="Линия со стрелкой: небольшой изгиб">
            <a:extLst>
              <a:ext uri="{FF2B5EF4-FFF2-40B4-BE49-F238E27FC236}">
                <a16:creationId xmlns:a16="http://schemas.microsoft.com/office/drawing/2014/main" xmlns="" id="{6D3295FB-E798-41A8-A9F7-82534828A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105871" y="2003022"/>
            <a:ext cx="1151048" cy="1151048"/>
          </a:xfrm>
          <a:prstGeom prst="rect">
            <a:avLst/>
          </a:prstGeom>
        </p:spPr>
      </p:pic>
      <p:pic>
        <p:nvPicPr>
          <p:cNvPr id="22" name="Picture 3" descr="Линия со стрелкой: небольшой изгиб">
            <a:extLst>
              <a:ext uri="{FF2B5EF4-FFF2-40B4-BE49-F238E27FC236}">
                <a16:creationId xmlns:a16="http://schemas.microsoft.com/office/drawing/2014/main" xmlns="" id="{95BAF464-D343-4A53-AA05-72567D62A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105871" y="4567976"/>
            <a:ext cx="1151048" cy="11510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33C33A8-7E96-4183-AFB7-70364EE77687}"/>
              </a:ext>
            </a:extLst>
          </p:cNvPr>
          <p:cNvSpPr txBox="1"/>
          <p:nvPr/>
        </p:nvSpPr>
        <p:spPr>
          <a:xfrm>
            <a:off x="12070333" y="4784686"/>
            <a:ext cx="2895600" cy="50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5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Ассортимент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FF99468-0FAF-465F-A101-379B9FC01A0C}"/>
              </a:ext>
            </a:extLst>
          </p:cNvPr>
          <p:cNvSpPr txBox="1"/>
          <p:nvPr/>
        </p:nvSpPr>
        <p:spPr>
          <a:xfrm>
            <a:off x="2926137" y="2264796"/>
            <a:ext cx="4178524" cy="50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5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Гарантия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лучшей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цены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5BC173E-0B7B-48AC-B246-D375CA0252F8}"/>
              </a:ext>
            </a:extLst>
          </p:cNvPr>
          <p:cNvSpPr txBox="1"/>
          <p:nvPr/>
        </p:nvSpPr>
        <p:spPr>
          <a:xfrm>
            <a:off x="12099830" y="2332324"/>
            <a:ext cx="382879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Рассрочка/</a:t>
            </a:r>
            <a:r>
              <a:rPr kumimoji="0" lang="en-US" sz="2600" b="1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Лизинг</a:t>
            </a:r>
            <a:r>
              <a:rPr kumimoji="0" lang="en-US" sz="26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2600" b="1" u="sng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2C09644-DA34-4849-95A8-D6B599F71989}"/>
              </a:ext>
            </a:extLst>
          </p:cNvPr>
          <p:cNvSpPr txBox="1"/>
          <p:nvPr/>
        </p:nvSpPr>
        <p:spPr>
          <a:xfrm>
            <a:off x="2926137" y="7453018"/>
            <a:ext cx="6294183" cy="504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5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Доставка и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страхование</a:t>
            </a:r>
            <a:r>
              <a:rPr lang="ru-RU" sz="2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наш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счет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C5DBB14-13E0-4D78-AB10-1C6BFA6F6C7B}"/>
              </a:ext>
            </a:extLst>
          </p:cNvPr>
          <p:cNvSpPr txBox="1"/>
          <p:nvPr/>
        </p:nvSpPr>
        <p:spPr>
          <a:xfrm>
            <a:off x="2960550" y="4877254"/>
            <a:ext cx="21104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Сервис</a:t>
            </a:r>
            <a:endParaRPr lang="ru-RU" sz="2600" b="1" u="sng" dirty="0"/>
          </a:p>
        </p:txBody>
      </p:sp>
      <p:pic>
        <p:nvPicPr>
          <p:cNvPr id="36" name="Picture 3" descr="Линия со стрелкой: небольшой изгиб">
            <a:extLst>
              <a:ext uri="{FF2B5EF4-FFF2-40B4-BE49-F238E27FC236}">
                <a16:creationId xmlns:a16="http://schemas.microsoft.com/office/drawing/2014/main" xmlns="" id="{9C029978-CB15-4842-AA6D-B35292213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105871" y="7132301"/>
            <a:ext cx="1151048" cy="1151048"/>
          </a:xfrm>
          <a:prstGeom prst="rect">
            <a:avLst/>
          </a:prstGeom>
        </p:spPr>
      </p:pic>
      <p:pic>
        <p:nvPicPr>
          <p:cNvPr id="37" name="Picture 3" descr="Линия со стрелкой: небольшой изгиб">
            <a:extLst>
              <a:ext uri="{FF2B5EF4-FFF2-40B4-BE49-F238E27FC236}">
                <a16:creationId xmlns:a16="http://schemas.microsoft.com/office/drawing/2014/main" xmlns="" id="{523F95B3-A5B4-42C0-9051-BA671E5ED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032293" y="2003022"/>
            <a:ext cx="1151048" cy="1151048"/>
          </a:xfrm>
          <a:prstGeom prst="rect">
            <a:avLst/>
          </a:prstGeom>
        </p:spPr>
      </p:pic>
      <p:pic>
        <p:nvPicPr>
          <p:cNvPr id="38" name="Picture 3" descr="Линия со стрелкой: небольшой изгиб">
            <a:extLst>
              <a:ext uri="{FF2B5EF4-FFF2-40B4-BE49-F238E27FC236}">
                <a16:creationId xmlns:a16="http://schemas.microsoft.com/office/drawing/2014/main" xmlns="" id="{D552EA1F-0028-495B-B24B-E36E3835C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032293" y="4547951"/>
            <a:ext cx="1151048" cy="11510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990600" y="5752196"/>
            <a:ext cx="6629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Благодаря команде профессионалов мы обеспечиваем индивидуальный подход к каждому проекту. </a:t>
            </a:r>
          </a:p>
          <a:p>
            <a:endParaRPr lang="ru-RU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Наши специалисты готовы ответить на все вопросы, помочь с выбором и проконсультировать по товарам и оснащению.</a:t>
            </a:r>
            <a:endParaRPr lang="en-US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A2E0993-46AC-44CC-ADB0-B66DCDA83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898" y="-1104900"/>
            <a:ext cx="9589773" cy="9912118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346CA933-8BA0-4601-B687-A64110FBEC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486671" y="9445515"/>
            <a:ext cx="640130" cy="6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4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741F385-8690-4C3C-A48F-AC8F3C4A6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07673" cy="102076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9E6AD77-3147-4059-8C15-F52B506C1095}"/>
              </a:ext>
            </a:extLst>
          </p:cNvPr>
          <p:cNvSpPr txBox="1"/>
          <p:nvPr/>
        </p:nvSpPr>
        <p:spPr>
          <a:xfrm>
            <a:off x="9622913" y="7277100"/>
            <a:ext cx="8153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Благодарим за </a:t>
            </a:r>
            <a:r>
              <a:rPr lang="ru-RU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оказанное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внимание и надеемся на плодотворное и долгосрочное сотрудничество!</a:t>
            </a:r>
          </a:p>
        </p:txBody>
      </p:sp>
      <p:pic>
        <p:nvPicPr>
          <p:cNvPr id="32" name="Picture 7">
            <a:extLst>
              <a:ext uri="{FF2B5EF4-FFF2-40B4-BE49-F238E27FC236}">
                <a16:creationId xmlns:a16="http://schemas.microsoft.com/office/drawing/2014/main" xmlns="" id="{CEB126A0-8850-436F-A188-9CAB3E888F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486671" y="9445515"/>
            <a:ext cx="640130" cy="6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9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58716" y="8055958"/>
            <a:ext cx="11339600" cy="1757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7E5DD8-3131-44C8-80A2-52C068F3DFD5}"/>
              </a:ext>
            </a:extLst>
          </p:cNvPr>
          <p:cNvSpPr txBox="1"/>
          <p:nvPr/>
        </p:nvSpPr>
        <p:spPr>
          <a:xfrm>
            <a:off x="1966452" y="1291496"/>
            <a:ext cx="1188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любым вопросам, пожеланиям,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предложениям ждем ваших обращений: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AD4D32-6A79-498A-A9CC-182632218C21}"/>
              </a:ext>
            </a:extLst>
          </p:cNvPr>
          <p:cNvSpPr txBox="1"/>
          <p:nvPr/>
        </p:nvSpPr>
        <p:spPr>
          <a:xfrm>
            <a:off x="1934497" y="336084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88001016832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9C25A6-5067-4181-A106-A52F1429C149}"/>
              </a:ext>
            </a:extLst>
          </p:cNvPr>
          <p:cNvSpPr txBox="1"/>
          <p:nvPr/>
        </p:nvSpPr>
        <p:spPr>
          <a:xfrm>
            <a:off x="1981200" y="4881970"/>
            <a:ext cx="510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info@www.medicalclub.store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7FCD69-4FB5-4123-AF62-A17D7A9BE10E}"/>
              </a:ext>
            </a:extLst>
          </p:cNvPr>
          <p:cNvSpPr txBox="1"/>
          <p:nvPr/>
        </p:nvSpPr>
        <p:spPr>
          <a:xfrm>
            <a:off x="9709354" y="3360845"/>
            <a:ext cx="4407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www.medicalclub.store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D33332C-90A9-40BF-B20E-FDC9205F8863}"/>
              </a:ext>
            </a:extLst>
          </p:cNvPr>
          <p:cNvSpPr txBox="1"/>
          <p:nvPr/>
        </p:nvSpPr>
        <p:spPr>
          <a:xfrm>
            <a:off x="1966452" y="6308485"/>
            <a:ext cx="77060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95, стр.1,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этаж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оф.709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FDC59F4-F729-48D8-9BCE-320D796E11FA}"/>
              </a:ext>
            </a:extLst>
          </p:cNvPr>
          <p:cNvSpPr txBox="1"/>
          <p:nvPr/>
        </p:nvSpPr>
        <p:spPr>
          <a:xfrm>
            <a:off x="1934497" y="2991513"/>
            <a:ext cx="1914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Единый номер: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6A8F337-F008-4206-9F09-E3036941CAAE}"/>
              </a:ext>
            </a:extLst>
          </p:cNvPr>
          <p:cNvSpPr txBox="1"/>
          <p:nvPr/>
        </p:nvSpPr>
        <p:spPr>
          <a:xfrm>
            <a:off x="1966452" y="4512638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Электронная почта: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F12908B-1603-4813-8782-F7438EBE9282}"/>
              </a:ext>
            </a:extLst>
          </p:cNvPr>
          <p:cNvSpPr txBox="1"/>
          <p:nvPr/>
        </p:nvSpPr>
        <p:spPr>
          <a:xfrm>
            <a:off x="1966452" y="6033763"/>
            <a:ext cx="2534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Адрес головного офиса: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DCF3580-3859-439F-8B9F-374573E8755F}"/>
              </a:ext>
            </a:extLst>
          </p:cNvPr>
          <p:cNvSpPr txBox="1"/>
          <p:nvPr/>
        </p:nvSpPr>
        <p:spPr>
          <a:xfrm>
            <a:off x="9721644" y="2991513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Сайт: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246</Words>
  <Application>Microsoft Office PowerPoint</Application>
  <PresentationFormat>Произвольный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Open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Club</dc:title>
  <dc:creator>Алина Андреянова</dc:creator>
  <cp:lastModifiedBy>USER</cp:lastModifiedBy>
  <cp:revision>7</cp:revision>
  <dcterms:created xsi:type="dcterms:W3CDTF">2006-08-16T00:00:00Z</dcterms:created>
  <dcterms:modified xsi:type="dcterms:W3CDTF">2023-07-11T04:48:38Z</dcterms:modified>
  <dc:identifier>DAEvOwQQQlo</dc:identifier>
</cp:coreProperties>
</file>